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mp3" ContentType="audio/unknown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7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2.png>
</file>

<file path=ppt/media/image3.jp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1635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单击此处编辑母版文本样式</a:t>
            </a:r>
          </a:p>
          <a:p>
            <a:pPr lvl="1"/>
            <a:r>
              <a:rPr kumimoji="1" lang="ja-JP" altLang="en-US" smtClean="0"/>
              <a:t>二级</a:t>
            </a:r>
          </a:p>
          <a:p>
            <a:pPr lvl="2"/>
            <a:r>
              <a:rPr kumimoji="1" lang="ja-JP" altLang="en-US" smtClean="0"/>
              <a:t>三级</a:t>
            </a:r>
          </a:p>
          <a:p>
            <a:pPr lvl="3"/>
            <a:r>
              <a:rPr kumimoji="1" lang="ja-JP" altLang="en-US" smtClean="0"/>
              <a:t>四级</a:t>
            </a:r>
          </a:p>
          <a:p>
            <a:pPr lvl="4"/>
            <a:r>
              <a:rPr kumimoji="1" lang="ja-JP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4164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单击此处编辑母版文本样式</a:t>
            </a:r>
          </a:p>
          <a:p>
            <a:pPr lvl="1"/>
            <a:r>
              <a:rPr kumimoji="1" lang="ja-JP" altLang="en-US" smtClean="0"/>
              <a:t>二级</a:t>
            </a:r>
          </a:p>
          <a:p>
            <a:pPr lvl="2"/>
            <a:r>
              <a:rPr kumimoji="1" lang="ja-JP" altLang="en-US" smtClean="0"/>
              <a:t>三级</a:t>
            </a:r>
          </a:p>
          <a:p>
            <a:pPr lvl="3"/>
            <a:r>
              <a:rPr kumimoji="1" lang="ja-JP" altLang="en-US" smtClean="0"/>
              <a:t>四级</a:t>
            </a:r>
          </a:p>
          <a:p>
            <a:pPr lvl="4"/>
            <a:r>
              <a:rPr kumimoji="1" lang="ja-JP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51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单击此处编辑母版文本样式</a:t>
            </a:r>
          </a:p>
          <a:p>
            <a:pPr lvl="1"/>
            <a:r>
              <a:rPr kumimoji="1" lang="ja-JP" altLang="en-US" smtClean="0"/>
              <a:t>二级</a:t>
            </a:r>
          </a:p>
          <a:p>
            <a:pPr lvl="2"/>
            <a:r>
              <a:rPr kumimoji="1" lang="ja-JP" altLang="en-US" smtClean="0"/>
              <a:t>三级</a:t>
            </a:r>
          </a:p>
          <a:p>
            <a:pPr lvl="3"/>
            <a:r>
              <a:rPr kumimoji="1" lang="ja-JP" altLang="en-US" smtClean="0"/>
              <a:t>四级</a:t>
            </a:r>
          </a:p>
          <a:p>
            <a:pPr lvl="4"/>
            <a:r>
              <a:rPr kumimoji="1" lang="ja-JP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3332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2791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单击此处编辑母版文本样式</a:t>
            </a:r>
          </a:p>
          <a:p>
            <a:pPr lvl="1"/>
            <a:r>
              <a:rPr kumimoji="1" lang="ja-JP" altLang="en-US" smtClean="0"/>
              <a:t>二级</a:t>
            </a:r>
          </a:p>
          <a:p>
            <a:pPr lvl="2"/>
            <a:r>
              <a:rPr kumimoji="1" lang="ja-JP" altLang="en-US" smtClean="0"/>
              <a:t>三级</a:t>
            </a:r>
          </a:p>
          <a:p>
            <a:pPr lvl="3"/>
            <a:r>
              <a:rPr kumimoji="1" lang="ja-JP" altLang="en-US" smtClean="0"/>
              <a:t>四级</a:t>
            </a:r>
          </a:p>
          <a:p>
            <a:pPr lvl="4"/>
            <a:r>
              <a:rPr kumimoji="1" lang="ja-JP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单击此处编辑母版文本样式</a:t>
            </a:r>
          </a:p>
          <a:p>
            <a:pPr lvl="1"/>
            <a:r>
              <a:rPr kumimoji="1" lang="ja-JP" altLang="en-US" smtClean="0"/>
              <a:t>二级</a:t>
            </a:r>
          </a:p>
          <a:p>
            <a:pPr lvl="2"/>
            <a:r>
              <a:rPr kumimoji="1" lang="ja-JP" altLang="en-US" smtClean="0"/>
              <a:t>三级</a:t>
            </a:r>
          </a:p>
          <a:p>
            <a:pPr lvl="3"/>
            <a:r>
              <a:rPr kumimoji="1" lang="ja-JP" altLang="en-US" smtClean="0"/>
              <a:t>四级</a:t>
            </a:r>
          </a:p>
          <a:p>
            <a:pPr lvl="4"/>
            <a:r>
              <a:rPr kumimoji="1" lang="ja-JP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0866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单击此处编辑母版文本样式</a:t>
            </a:r>
          </a:p>
          <a:p>
            <a:pPr lvl="1"/>
            <a:r>
              <a:rPr kumimoji="1" lang="ja-JP" altLang="en-US" smtClean="0"/>
              <a:t>二级</a:t>
            </a:r>
          </a:p>
          <a:p>
            <a:pPr lvl="2"/>
            <a:r>
              <a:rPr kumimoji="1" lang="ja-JP" altLang="en-US" smtClean="0"/>
              <a:t>三级</a:t>
            </a:r>
          </a:p>
          <a:p>
            <a:pPr lvl="3"/>
            <a:r>
              <a:rPr kumimoji="1" lang="ja-JP" altLang="en-US" smtClean="0"/>
              <a:t>四级</a:t>
            </a:r>
          </a:p>
          <a:p>
            <a:pPr lvl="4"/>
            <a:r>
              <a:rPr kumimoji="1" lang="ja-JP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单击此处编辑母版文本样式</a:t>
            </a:r>
          </a:p>
          <a:p>
            <a:pPr lvl="1"/>
            <a:r>
              <a:rPr kumimoji="1" lang="ja-JP" altLang="en-US" smtClean="0"/>
              <a:t>二级</a:t>
            </a:r>
          </a:p>
          <a:p>
            <a:pPr lvl="2"/>
            <a:r>
              <a:rPr kumimoji="1" lang="ja-JP" altLang="en-US" smtClean="0"/>
              <a:t>三级</a:t>
            </a:r>
          </a:p>
          <a:p>
            <a:pPr lvl="3"/>
            <a:r>
              <a:rPr kumimoji="1" lang="ja-JP" altLang="en-US" smtClean="0"/>
              <a:t>四级</a:t>
            </a:r>
          </a:p>
          <a:p>
            <a:pPr lvl="4"/>
            <a:r>
              <a:rPr kumimoji="1" lang="ja-JP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7658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572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2150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单击此处编辑母版文本样式</a:t>
            </a:r>
          </a:p>
          <a:p>
            <a:pPr lvl="1"/>
            <a:r>
              <a:rPr kumimoji="1" lang="ja-JP" altLang="en-US" smtClean="0"/>
              <a:t>二级</a:t>
            </a:r>
          </a:p>
          <a:p>
            <a:pPr lvl="2"/>
            <a:r>
              <a:rPr kumimoji="1" lang="ja-JP" altLang="en-US" smtClean="0"/>
              <a:t>三级</a:t>
            </a:r>
          </a:p>
          <a:p>
            <a:pPr lvl="3"/>
            <a:r>
              <a:rPr kumimoji="1" lang="ja-JP" altLang="en-US" smtClean="0"/>
              <a:t>四级</a:t>
            </a:r>
          </a:p>
          <a:p>
            <a:pPr lvl="4"/>
            <a:r>
              <a:rPr kumimoji="1" lang="ja-JP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2761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6783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D4E1A-7536-1C42-ADCF-DF8D8876C251}" type="datetimeFigureOut">
              <a:rPr kumimoji="1" lang="zh-CN" altLang="en-US" smtClean="0"/>
              <a:t>11/17/15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DF2C2-BF9B-BB40-A3B9-868B95DF84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9075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image" Target="../media/image9.jp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 descr="title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737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029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 descr="e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0169"/>
            <a:ext cx="9144000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834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6" name="1_缩混">
            <a:hlinkClick r:id="" action="ppaction://media"/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46510" y="274638"/>
            <a:ext cx="487363" cy="487363"/>
          </a:xfrm>
        </p:spPr>
      </p:pic>
      <p:pic>
        <p:nvPicPr>
          <p:cNvPr id="4" name="图片 3" descr="quiz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8012" y="846138"/>
            <a:ext cx="11883775" cy="495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913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653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 descr="1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5273" y="628899"/>
            <a:ext cx="10759170" cy="549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471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 descr="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1578" y="510812"/>
            <a:ext cx="10841101" cy="5615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863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 descr="1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7250" y="566036"/>
            <a:ext cx="10761147" cy="566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078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 descr="title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8345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17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2_缩混">
            <a:hlinkClick r:id="" action="ppaction://media"/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99437" y="242475"/>
            <a:ext cx="487363" cy="487363"/>
          </a:xfrm>
        </p:spPr>
      </p:pic>
      <p:pic>
        <p:nvPicPr>
          <p:cNvPr id="4" name="图片 3" descr="quiz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6582" y="952183"/>
            <a:ext cx="12056213" cy="502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86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5993" y="274638"/>
            <a:ext cx="11169993" cy="6283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59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0</Words>
  <Application>Microsoft Macintosh PowerPoint</Application>
  <PresentationFormat>全屏显示(4:3)</PresentationFormat>
  <Paragraphs>0</Paragraphs>
  <Slides>10</Slides>
  <Notes>0</Notes>
  <HiddenSlides>0</HiddenSlides>
  <MMClips>2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5</cp:revision>
  <dcterms:created xsi:type="dcterms:W3CDTF">2015-11-16T23:21:16Z</dcterms:created>
  <dcterms:modified xsi:type="dcterms:W3CDTF">2015-11-18T02:32:34Z</dcterms:modified>
</cp:coreProperties>
</file>

<file path=docProps/thumbnail.jpeg>
</file>